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62" r:id="rId5"/>
    <p:sldId id="260" r:id="rId6"/>
    <p:sldId id="263" r:id="rId7"/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9771D-93D2-214B-80D6-E75B12D6415B}" v="6" dt="2022-11-16T19:29:42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/>
    <p:restoredTop sz="96654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D263-5553-A17F-9505-D6342CC4F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564E7-346C-3754-017F-1170ACB28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D297B-7A14-80BC-02FE-D5F3A3D3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F346-2247-C5F4-8DF0-0DB6E233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AF7DE-1A22-8E91-5799-2638DDC9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C1EF-2909-7276-9BB2-3233C141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21970-19E1-4F8A-6F2E-6C5F186A3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330D5-C0FC-BBF7-A818-28894135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36DCD-9C96-EB42-7469-3C069343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C494C-09A1-8307-8D0F-3729C39E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0BD0D-BAC0-EB7D-EDB6-D940372E9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B1AC2-F407-BEB3-3AE5-A3D177187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A179C-943B-1ABD-E443-D42D2E43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E4099-D09F-91E4-6277-BC41F4E8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772AF-3880-56AE-D6AE-CAC55E02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D688-6B86-4979-783C-47C80E34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DEAE-BEA5-649A-3367-B72F06C7C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C300-CFE6-9152-E100-073D70A5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02A9-C293-B255-A50D-592A1B86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36F5-CD52-B3A4-F4B1-68603B00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7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CD1B-969E-0A3A-2550-4E813855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549C7-90CF-3CD7-FE12-30B6F30D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17314-04CE-5664-6124-6A895961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0747-A0E1-DF5C-A168-2F698087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A38B9-4A72-CE8C-157B-7E000885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4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2FD4-9082-3C16-1255-56BDDD2A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CD850-AE7D-F8FB-B740-9E1A2BD0E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9CA5E-A008-793B-6488-0EC1820E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4EA8A-AACC-3ACE-C401-016FFD6D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63B38-BF7E-959B-D788-8CC66EAF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1CD7E-CC0C-53F5-13B8-57A1A36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0767-86CA-3088-D274-4EAB29E2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A59C3-7ADD-39AF-5D70-099C066C5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49DAB-F547-0DD9-463A-272A57D40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C87D3-EA5F-84A8-1B45-1E75EE7E0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26129-5DB1-0762-0E83-7FEC15DD2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47BCE-5B3E-91C7-19D7-7B99238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2B333-A624-B8F5-43F0-D4428B57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3999D5-21DE-62EC-D234-26D71114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E259-407F-D696-D3F8-EB84FAE4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46CD6-9311-8F8B-EC82-40410851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0BB4A-E28C-BB5A-B1BF-059DE4B0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82D36-620F-4C8F-AB1A-AC72A65A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1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6EDC9-4775-55E6-5740-1443AEBC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64F94-9C88-D0B4-97A8-2BB57B21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80019-22ED-882D-8D9A-FB60F645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E97D-EB0D-E723-4AE5-5D5B91BB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9C74-B104-B4CF-BEFF-1C8A4BC9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BF334-07C0-0906-E530-AF72E0791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F49AD-2335-F874-E502-4813CEB3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57393-F924-102C-5D5E-36519276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E39C-F4EB-0491-C0AD-A0CA5469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4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10F2-353B-0A0D-78EB-2ABDE68C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E8F9A-B95C-97E4-8AD2-C828AFEDF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B767-3A93-9540-E7C5-772A7B62F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E3943-5197-9065-43BE-1160E5B5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EE9F1-3487-7773-2D77-A33F5CCB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3D3CF-573C-55F7-32E6-88963976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9D03B-25B4-FD8D-4AC9-34543F08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3F961-2D15-3962-C160-51287813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C301E-0C16-978A-7DA2-8098D572A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8F24-C69B-7D4F-8E26-D4EE1DCD42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69B6E-9E25-2175-14B6-EECB857F4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08F3D-940E-470D-E664-7FD33F9C3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1611-5E40-2245-A17A-A6D8675E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8A0C-AE64-2597-4FD0-E0F7D7B0C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776" y="2872176"/>
            <a:ext cx="5029201" cy="1652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3E5733"/>
                </a:solidFill>
                <a:latin typeface="Avenir Next Condensed" panose="020B0506020202020204" pitchFamily="34" charset="0"/>
                <a:cs typeface="Cordia New" panose="020B0304020202020204" pitchFamily="34" charset="-34"/>
              </a:rPr>
              <a:t>por la </a:t>
            </a:r>
            <a:br>
              <a:rPr lang="en-US" sz="6600" dirty="0">
                <a:solidFill>
                  <a:srgbClr val="3E5733"/>
                </a:solidFill>
                <a:latin typeface="Avenir Next Condensed" panose="020B0506020202020204" pitchFamily="34" charset="0"/>
                <a:cs typeface="Cordia New" panose="020B0304020202020204" pitchFamily="34" charset="-34"/>
              </a:rPr>
            </a:br>
            <a:r>
              <a:rPr lang="en-US" dirty="0">
                <a:solidFill>
                  <a:srgbClr val="3E5733"/>
                </a:solidFill>
                <a:latin typeface="Avenir Next Condensed" panose="020B0506020202020204" pitchFamily="34" charset="0"/>
                <a:cs typeface="Cordia New" panose="020B0304020202020204" pitchFamily="34" charset="-34"/>
              </a:rPr>
              <a:t>ORACIÓN</a:t>
            </a:r>
            <a:endParaRPr lang="en-US" sz="7200" dirty="0">
              <a:solidFill>
                <a:srgbClr val="3E5733"/>
              </a:solidFill>
              <a:latin typeface="Avenir Next Condensed" panose="020B0506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09A96-5555-85E3-E1C7-068542A80485}"/>
              </a:ext>
            </a:extLst>
          </p:cNvPr>
          <p:cNvSpPr txBox="1"/>
          <p:nvPr/>
        </p:nvSpPr>
        <p:spPr>
          <a:xfrm>
            <a:off x="3723211" y="5055477"/>
            <a:ext cx="2624328" cy="600164"/>
          </a:xfrm>
          <a:prstGeom prst="rect">
            <a:avLst/>
          </a:prstGeom>
          <a:solidFill>
            <a:schemeClr val="accent2">
              <a:lumMod val="20000"/>
              <a:lumOff val="8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DÍA INTERNACIONAL DE ORACIÓN 2023 MINISTERIOS DE LA MUJER </a:t>
            </a:r>
          </a:p>
          <a:p>
            <a:pPr algn="ctr"/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Asociación General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8F60622-9C8D-B22D-8115-CFE12F1D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0787" y="4443253"/>
            <a:ext cx="609177" cy="434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1CA79-8882-7F59-09F8-E9E9794C9352}"/>
              </a:ext>
            </a:extLst>
          </p:cNvPr>
          <p:cNvSpPr txBox="1"/>
          <p:nvPr/>
        </p:nvSpPr>
        <p:spPr>
          <a:xfrm>
            <a:off x="2520776" y="2041179"/>
            <a:ext cx="542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3E5733"/>
                </a:solidFill>
                <a:latin typeface="Modern Love" pitchFamily="82" charset="0"/>
                <a:cs typeface="Cordia New" panose="020B0304020202020204" pitchFamily="34" charset="-34"/>
              </a:rPr>
              <a:t>Transformadas</a:t>
            </a:r>
            <a:endParaRPr lang="en-US" sz="4800" dirty="0">
              <a:solidFill>
                <a:srgbClr val="3E57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8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La Oración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4" y="2483778"/>
            <a:ext cx="9294341" cy="3511136"/>
          </a:xfrm>
        </p:spPr>
        <p:txBody>
          <a:bodyPr anchor="ctr">
            <a:normAutofit/>
          </a:bodyPr>
          <a:lstStyle/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“Así que, hermanos, os ruego por las misericordias de Dios, que presentéis vuestros cuerpos en sacrificio vivo, santo, agradable a Dios, que es vuestro culto racional. Y no os conforméis a este mundo, sino transformaos mediante la renovación de vuestro entendimiento, para que comprobéis cuál sea la buena voluntad de Dios, agradable y perfecta” (Romanos 12:1, 2, NVI).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" panose="020B0503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8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La Oración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330"/>
            <a:ext cx="9294341" cy="3511136"/>
          </a:xfrm>
        </p:spPr>
        <p:txBody>
          <a:bodyPr anchor="ctr">
            <a:normAutofit/>
          </a:bodyPr>
          <a:lstStyle/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“… La oración eficaz del justo puede mucho” (Santiago 5:16, NVI).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en-US" sz="8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00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1868556"/>
            <a:ext cx="9232557" cy="275313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Cuando estamos angustiados, no consideramos cómo nos vemos o lo que otros pueden decir. Estamos en la sala del trono de Dios y la conversación entre cada uno de nosotros y nuestro Padre es personal. </a:t>
            </a:r>
            <a:endParaRPr lang="en-US" sz="6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99EB8-FCBB-C24F-9DCC-1391CF06E67E}"/>
              </a:ext>
            </a:extLst>
          </p:cNvPr>
          <p:cNvSpPr txBox="1"/>
          <p:nvPr/>
        </p:nvSpPr>
        <p:spPr>
          <a:xfrm>
            <a:off x="3737112" y="4854473"/>
            <a:ext cx="6582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3E5733"/>
                </a:solidFill>
                <a:latin typeface="Avenir Next Condensed" panose="020B0506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 oración cambia situaciones y personas.</a:t>
            </a:r>
            <a:endParaRPr lang="en-US" sz="3200" b="1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CB8340-EACE-35B1-C6DD-9CB703D78BAA}"/>
              </a:ext>
            </a:extLst>
          </p:cNvPr>
          <p:cNvSpPr txBox="1">
            <a:spLocks/>
          </p:cNvSpPr>
          <p:nvPr/>
        </p:nvSpPr>
        <p:spPr>
          <a:xfrm>
            <a:off x="-19878" y="0"/>
            <a:ext cx="10465904" cy="1868557"/>
          </a:xfrm>
          <a:prstGeom prst="rect">
            <a:avLst/>
          </a:prstGeom>
          <a:solidFill>
            <a:schemeClr val="bg1">
              <a:alpha val="4825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E5733"/>
                </a:solidFill>
                <a:latin typeface="Avenir Next Condensed" panose="020B0506020202020204" pitchFamily="34" charset="0"/>
              </a:rPr>
              <a:t>	Transformado por la Oración en Tiempos Difíciles </a:t>
            </a:r>
          </a:p>
        </p:txBody>
      </p:sp>
    </p:spTree>
    <p:extLst>
      <p:ext uri="{BB962C8B-B14F-4D97-AF65-F5344CB8AC3E}">
        <p14:creationId xmlns:p14="http://schemas.microsoft.com/office/powerpoint/2010/main" val="58790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727" y="1683044"/>
            <a:ext cx="9232557" cy="3189137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Cuando oramos, ¿creemos que Dios responderá? Y cuando Dios responde, ¿creemos que Él respondió o tratamos de encontrar una respuesta más concreta y lógica, sin creer realmente que Dios lo hizo por nosotros?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20AB77-A50E-D4DE-1977-15F4F98F86A3}"/>
              </a:ext>
            </a:extLst>
          </p:cNvPr>
          <p:cNvSpPr txBox="1">
            <a:spLocks/>
          </p:cNvSpPr>
          <p:nvPr/>
        </p:nvSpPr>
        <p:spPr>
          <a:xfrm>
            <a:off x="-19878" y="0"/>
            <a:ext cx="10465904" cy="1868557"/>
          </a:xfrm>
          <a:prstGeom prst="rect">
            <a:avLst/>
          </a:prstGeom>
          <a:solidFill>
            <a:schemeClr val="bg1">
              <a:alpha val="4825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E5733"/>
                </a:solidFill>
                <a:latin typeface="Avenir Next Condensed" panose="020B0506020202020204" pitchFamily="34" charset="0"/>
              </a:rPr>
              <a:t>	</a:t>
            </a:r>
          </a:p>
          <a:p>
            <a:pPr algn="ctr"/>
            <a:r>
              <a:rPr lang="es-CO" dirty="0">
                <a:solidFill>
                  <a:srgbClr val="3E5733"/>
                </a:solidFill>
                <a:latin typeface="Avenir Next Condensed" panose="020B0506020202020204" pitchFamily="34" charset="0"/>
              </a:rPr>
              <a:t>Transformado por la Oración en Tiempos Difíciles </a:t>
            </a:r>
          </a:p>
          <a:p>
            <a:pPr algn="ctr"/>
            <a:endParaRPr lang="en-US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7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Ven al Padre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35564"/>
            <a:ext cx="9011478" cy="4495662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 hay tiempo o lugar en que sea impropio orar a Dios. </a:t>
            </a:r>
          </a:p>
          <a:p>
            <a:pPr marR="0" indent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 hay nada que pueda impedirnos elevar nuestro corazón en ferviente oración. En medio de las multitudes de las calles o en medio de una sesión de nuestros negocios, podemos elevar a Dios una oración e implorar la dirección divina, como lo hizo Nehemías cuando presentó una petición delante del rey Artajerjes..</a:t>
            </a:r>
            <a:r>
              <a:rPr lang="en-US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.” </a:t>
            </a:r>
            <a:endParaRPr lang="en-US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59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Ven al Padre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2" y="1805747"/>
            <a:ext cx="9146059" cy="4351338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Dondequiera que estemos podemos estar en comunión con Dios. Debemos tener abierta de continuo la puerta del corazón e invitar siempre al Señor Jesús a venir y morar en nuestra alma como huésped celestial</a:t>
            </a:r>
            <a:r>
              <a:rPr lang="en-US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...”</a:t>
            </a:r>
            <a:endParaRPr lang="en-US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33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Ven al Padre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7" y="1825624"/>
            <a:ext cx="9146059" cy="4754079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Aunque estemos rodeados de una atmósfera corrompida y mancillada, no necesitamos respirar sus miasmas; antes bien podemos vivir en el ambiente limpio del cielo. Elevando el alma a Dios mediante la oración sincera podemos cerrar la entrada a toda imaginación impura y a todo pensamiento impío. Aquellos cuyo corazón esté abierto para recibir el apoyo y la bendición de Dios andarán en una atmósfera más santa que la del mundo y tendrán constante comunión con el cielo.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.”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(Elena G. de White,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El Camino a Cristo,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p.100)</a:t>
            </a:r>
            <a:endParaRPr lang="en-US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52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B09A96-5555-85E3-E1C7-068542A80485}"/>
              </a:ext>
            </a:extLst>
          </p:cNvPr>
          <p:cNvSpPr txBox="1"/>
          <p:nvPr/>
        </p:nvSpPr>
        <p:spPr>
          <a:xfrm>
            <a:off x="3002907" y="3429000"/>
            <a:ext cx="39996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DÍA INTERNACIONAL DE ORACIÓN 2023                          MINISTERIOS DE LA MUJER DE LA CG</a:t>
            </a:r>
          </a:p>
          <a:p>
            <a:pPr algn="ctr">
              <a:lnSpc>
                <a:spcPts val="18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8F60622-9C8D-B22D-8115-CFE12F1D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558" y="2712002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7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880" y="895426"/>
            <a:ext cx="9232557" cy="44626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“Así que, hermanos, os ruego por las misericordias de Dios, que presentéis vuestros cuerpos en sacrificio vivo, santo, agradable a Dios, que es vuestro culto racional. Y no os conforméis a este mundo, sino transformaos mediante la renovación de vuestro entendimiento, para que comprobéis cuál sea la buena voluntad de Dios, agradable y perfecta” (Romanos 12:1, 2, NVI).</a:t>
            </a:r>
            <a:endParaRPr lang="en-US" sz="36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74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Tiempo para Orar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6059" cy="4351338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“No hay tiempo ni lugar en el que sea inapropiado ofrecer una petición a Dios” </a:t>
            </a:r>
            <a:r>
              <a:rPr 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0" indent="0">
              <a:buNone/>
            </a:pPr>
            <a:r>
              <a:rPr lang="en-US" sz="24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(Elena G. de White, </a:t>
            </a:r>
            <a:r>
              <a:rPr lang="en-US" sz="2400" i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Oración,</a:t>
            </a:r>
            <a:r>
              <a:rPr lang="en-US" sz="24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p. 225:3)</a:t>
            </a:r>
            <a:endParaRPr lang="en-US" sz="36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49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Tiempo para Orar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6059" cy="4351338"/>
          </a:xfrm>
          <a:noFill/>
        </p:spPr>
        <p:txBody>
          <a:bodyPr anchor="ctr">
            <a:norm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“Acerquémonos, pues, confiadamente al trono de la gracia, para alcanzar misericordia y hallar gracia para el oportuno socorro” (Hebreos 4:16, NVI).</a:t>
            </a:r>
            <a:r>
              <a:rPr 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36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33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F4A18C-0513-9DA4-803F-E9F51553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03" y="2305916"/>
            <a:ext cx="9568069" cy="4351338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>
              <a:buNone/>
            </a:pPr>
            <a:r>
              <a:rPr 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Para que todos los que nos hemos quitado ese velo podamos ver y reflejar la gloria del Señor. Y el Señor, quien es el Espíritu, nos hace más y más como Él a medida que somos transformados a su gloriosa imagen” (2 Corintios 3:18, NTV).</a:t>
            </a:r>
            <a:endParaRPr lang="en-US" sz="4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481A66-7EF4-8BF6-FB2F-E0A710F7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5904" cy="1868557"/>
          </a:xfrm>
          <a:solidFill>
            <a:schemeClr val="bg1">
              <a:alpha val="4825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 	</a:t>
            </a:r>
            <a:r>
              <a:rPr lang="en-US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El Poder de la Oración</a:t>
            </a:r>
            <a:endParaRPr lang="en-US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6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La Oración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0773" cy="43513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“Si confesamos nuestros pecados, Él es fiel y justo para perdonar nuestros pecados y limpiarnos de toda maldad” (1 Juan 1:9, NVI). 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0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La Oración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2383598"/>
            <a:ext cx="9294341" cy="3906077"/>
          </a:xfrm>
        </p:spPr>
        <p:txBody>
          <a:bodyPr anchor="ctr">
            <a:normAutofit/>
          </a:bodyPr>
          <a:lstStyle/>
          <a:p>
            <a:pPr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“Haya, pues, en vosotros este sentir que hubo también en Cristo Jesús, el cual, siendo en forma de Dios, no estimó el ser igual a Dios como cosa a que aferrarse, sino que se despojó a sí mismo, tomando forma de siervo, y hecho semejante a los hombres. Y estando en la condición de hombre, se humilló a sí mismo, haciéndose obediente hasta la muerte, y muerte de cruz” (Filipenses 2:5-8, NVI). </a:t>
            </a:r>
            <a:endParaRPr lang="en-US" sz="19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98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La Oración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2226365"/>
            <a:ext cx="9294341" cy="3511136"/>
          </a:xfrm>
        </p:spPr>
        <p:txBody>
          <a:bodyPr anchor="ctr">
            <a:norm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“Y esta es la confianza que tenemos en Él, que si pedimos alguna cosa conforme a su voluntad, Él nos oye” (1 Juan 5:14, NVI). </a:t>
            </a:r>
            <a:endParaRPr lang="en-US" sz="18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61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La Oración Transforma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2246243"/>
            <a:ext cx="9294341" cy="3511136"/>
          </a:xfrm>
        </p:spPr>
        <p:txBody>
          <a:bodyPr anchor="ctr">
            <a:normAutofit/>
          </a:bodyPr>
          <a:lstStyle/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 se trata de lo que puedo hacer, sino de lo que Dios puede hacer en mí y a través de mí para ayudar y bendecir a los demás. </a:t>
            </a:r>
          </a:p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(Hechos 8)</a:t>
            </a:r>
            <a:endParaRPr lang="en-US" sz="36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52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839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Next</vt:lpstr>
      <vt:lpstr>Avenir Next Condensed</vt:lpstr>
      <vt:lpstr>Avenir Next Regular</vt:lpstr>
      <vt:lpstr>Calibri</vt:lpstr>
      <vt:lpstr>Calibri Light</vt:lpstr>
      <vt:lpstr>Modern Love</vt:lpstr>
      <vt:lpstr>Office Theme</vt:lpstr>
      <vt:lpstr>por la  ORACIÓN</vt:lpstr>
      <vt:lpstr>PowerPoint Presentation</vt:lpstr>
      <vt:lpstr>Tiempo para Orar</vt:lpstr>
      <vt:lpstr>Tiempo para Orar</vt:lpstr>
      <vt:lpstr>  El Poder de la Oración</vt:lpstr>
      <vt:lpstr>La Oración Transforma</vt:lpstr>
      <vt:lpstr>La Oración Transforma</vt:lpstr>
      <vt:lpstr>La Oración Transforma</vt:lpstr>
      <vt:lpstr>La Oración Transforma</vt:lpstr>
      <vt:lpstr>La Oración Transforma</vt:lpstr>
      <vt:lpstr>La Oración Transforma</vt:lpstr>
      <vt:lpstr>PowerPoint Presentation</vt:lpstr>
      <vt:lpstr>PowerPoint Presentation</vt:lpstr>
      <vt:lpstr>Ven al Padre</vt:lpstr>
      <vt:lpstr>Ven al Padre</vt:lpstr>
      <vt:lpstr>Ven al Padre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 PRAYER</dc:title>
  <dc:creator>Itin, Nilde</dc:creator>
  <cp:lastModifiedBy>Zoraida Powell</cp:lastModifiedBy>
  <cp:revision>21</cp:revision>
  <dcterms:created xsi:type="dcterms:W3CDTF">2022-11-16T15:19:06Z</dcterms:created>
  <dcterms:modified xsi:type="dcterms:W3CDTF">2022-11-30T18:46:11Z</dcterms:modified>
</cp:coreProperties>
</file>